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altLang="en-US" sz="40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701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16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del 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34/35: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4: CAPITULO 4</a:t>
            </a:r>
            <a:endParaRPr lang="es-ES_tradnl" altLang="en-US" dirty="0" smtClean="0"/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Ejercicios: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 </a:t>
            </a:r>
            <a:r>
              <a:rPr lang="en-US" altLang="en-US" u="sng" dirty="0" err="1"/>
              <a:t>Una</a:t>
            </a:r>
            <a:r>
              <a:rPr lang="en-US" altLang="en-US" u="sng" dirty="0"/>
              <a:t> </a:t>
            </a:r>
            <a:r>
              <a:rPr lang="en-US" altLang="en-US" u="sng" dirty="0" err="1"/>
              <a:t>merienda</a:t>
            </a:r>
            <a:r>
              <a:rPr lang="en-US" altLang="en-US" u="sng" dirty="0"/>
              <a:t>, ¿</a:t>
            </a:r>
            <a:r>
              <a:rPr lang="en-US" altLang="en-US" u="sng" dirty="0" err="1"/>
              <a:t>Donde</a:t>
            </a:r>
            <a:r>
              <a:rPr lang="en-US" altLang="en-US" u="sng" dirty="0"/>
              <a:t>?</a:t>
            </a:r>
            <a:r>
              <a:rPr lang="en-US" altLang="en-US" dirty="0"/>
              <a:t> P. 148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Comprendes</a:t>
            </a:r>
            <a:r>
              <a:rPr lang="en-US" altLang="en-US" dirty="0"/>
              <a:t> p. 149</a:t>
            </a:r>
          </a:p>
          <a:p>
            <a:r>
              <a:rPr lang="en-US" b="1" dirty="0" err="1" smtClean="0"/>
              <a:t>Copia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Ejercicios</a:t>
            </a:r>
            <a:r>
              <a:rPr lang="en-US" u="sng" dirty="0"/>
              <a:t> </a:t>
            </a:r>
            <a:r>
              <a:rPr lang="en-US" u="sng" dirty="0" smtClean="0"/>
              <a:t>1-6</a:t>
            </a:r>
            <a:r>
              <a:rPr lang="en-US" dirty="0" smtClean="0"/>
              <a:t> </a:t>
            </a:r>
            <a:r>
              <a:rPr lang="en-US" dirty="0"/>
              <a:t>p.150-151</a:t>
            </a:r>
          </a:p>
          <a:p>
            <a:pPr marL="0" indent="0">
              <a:buNone/>
            </a:pPr>
            <a:endParaRPr lang="es-ES_tradnl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endParaRPr lang="en-US" altLang="en-US" sz="2800" dirty="0"/>
          </a:p>
          <a:p>
            <a:r>
              <a:rPr lang="en-US" altLang="en-US" sz="2800" b="1" dirty="0" smtClean="0">
                <a:solidFill>
                  <a:srgbClr val="00B050"/>
                </a:solidFill>
              </a:rPr>
              <a:t>FINISH </a:t>
            </a:r>
            <a:r>
              <a:rPr lang="en-US" altLang="en-US" sz="2800" b="1" u="sng" dirty="0" smtClean="0">
                <a:solidFill>
                  <a:srgbClr val="00B050"/>
                </a:solidFill>
              </a:rPr>
              <a:t>CLASSWORK!!!!!!</a:t>
            </a:r>
            <a:endParaRPr lang="en-US" altLang="en-US" sz="2800" b="1" dirty="0">
              <a:solidFill>
                <a:srgbClr val="00B050"/>
              </a:solidFill>
            </a:endParaRPr>
          </a:p>
          <a:p>
            <a:r>
              <a:rPr lang="en-US" sz="2800" b="1" dirty="0"/>
              <a:t>ONLINE QUIZ DUE </a:t>
            </a:r>
            <a:r>
              <a:rPr lang="en-US" sz="2800" b="1" dirty="0" smtClean="0"/>
              <a:t>THURSDAY</a:t>
            </a:r>
            <a:r>
              <a:rPr lang="en-US" sz="2800" b="1" dirty="0"/>
              <a:t>, DECEMBER </a:t>
            </a:r>
            <a:r>
              <a:rPr lang="en-US" sz="2800" b="1" dirty="0" smtClean="0"/>
              <a:t>18 </a:t>
            </a:r>
            <a:r>
              <a:rPr lang="en-US" sz="2800" b="1" u="sng" dirty="0"/>
              <a:t>BEFORE</a:t>
            </a:r>
            <a:r>
              <a:rPr lang="en-US" sz="2800" b="1" dirty="0"/>
              <a:t> MIDNIGHT!!!!!!</a:t>
            </a:r>
          </a:p>
          <a:p>
            <a:r>
              <a:rPr lang="en-US" sz="2800" dirty="0"/>
              <a:t>Go to </a:t>
            </a:r>
            <a:r>
              <a:rPr lang="en-US" sz="2800" dirty="0">
                <a:hlinkClick r:id="rId2"/>
              </a:rPr>
              <a:t>www.glencoe.com</a:t>
            </a:r>
            <a:endParaRPr lang="en-US" sz="2800" dirty="0"/>
          </a:p>
          <a:p>
            <a:r>
              <a:rPr lang="en-US" sz="2800" dirty="0" err="1"/>
              <a:t>QuickPassCode</a:t>
            </a:r>
            <a:r>
              <a:rPr lang="en-US" sz="2800" dirty="0"/>
              <a:t>: </a:t>
            </a:r>
            <a:r>
              <a:rPr lang="en-US" sz="2800" b="1" dirty="0"/>
              <a:t>ASD4003c4</a:t>
            </a:r>
          </a:p>
          <a:p>
            <a:pPr lvl="1"/>
            <a:r>
              <a:rPr lang="en-US" sz="2400" dirty="0"/>
              <a:t>Under </a:t>
            </a:r>
            <a:r>
              <a:rPr lang="en-US" sz="2400" u="sng" dirty="0"/>
              <a:t>Test Prep/Assessment</a:t>
            </a:r>
          </a:p>
          <a:p>
            <a:pPr lvl="2"/>
            <a:r>
              <a:rPr lang="en-US" sz="2000" dirty="0"/>
              <a:t>Do REPASO DEL CAPITULO SELFCHECK QUIZ</a:t>
            </a:r>
          </a:p>
          <a:p>
            <a:pPr lvl="3"/>
            <a:r>
              <a:rPr lang="en-US" dirty="0"/>
              <a:t>Section ID</a:t>
            </a:r>
            <a:r>
              <a:rPr lang="en-US"/>
              <a:t>: </a:t>
            </a:r>
            <a:r>
              <a:rPr lang="en-US" b="1" smtClean="0"/>
              <a:t>701</a:t>
            </a:r>
            <a:endParaRPr lang="en-US" b="1" dirty="0"/>
          </a:p>
          <a:p>
            <a:pPr lvl="3"/>
            <a:r>
              <a:rPr lang="en-US" dirty="0"/>
              <a:t>Teacher email: </a:t>
            </a:r>
            <a:r>
              <a:rPr lang="en-US" i="1" dirty="0"/>
              <a:t>hzumaeta@renaissancecharter.org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0273" y="381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34/35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4362</TotalTime>
  <Words>88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701 La fecha es 16 de diciembre del 2014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27</cp:revision>
  <cp:lastPrinted>2014-12-16T16:56:53Z</cp:lastPrinted>
  <dcterms:created xsi:type="dcterms:W3CDTF">2011-04-11T01:38:25Z</dcterms:created>
  <dcterms:modified xsi:type="dcterms:W3CDTF">2014-12-16T19:36:15Z</dcterms:modified>
</cp:coreProperties>
</file>